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p:restoredTop sz="96405"/>
  </p:normalViewPr>
  <p:slideViewPr>
    <p:cSldViewPr snapToGrid="0" snapToObjects="1">
      <p:cViewPr varScale="1">
        <p:scale>
          <a:sx n="49" d="100"/>
          <a:sy n="49" d="100"/>
        </p:scale>
        <p:origin x="17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B990F-3522-C544-B494-3753DC9F1179}" type="datetimeFigureOut">
              <a:rPr lang="en-US" smtClean="0"/>
              <a:t>9/16/2021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88DA67-2E70-6E45-A948-001830B5F165}" type="slidenum">
              <a:rPr lang="en-US" smtClean="0"/>
              <a:t>‹#›</a:t>
            </a:fld>
            <a:endParaRPr lang="en-US"/>
          </a:p>
        </p:txBody>
      </p:sp>
    </p:spTree>
    <p:extLst>
      <p:ext uri="{BB962C8B-B14F-4D97-AF65-F5344CB8AC3E}">
        <p14:creationId xmlns:p14="http://schemas.microsoft.com/office/powerpoint/2010/main" val="238551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l about Front Page">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C206E66-867A-F54F-B01E-89F50F6EBF2E}"/>
              </a:ext>
            </a:extLst>
          </p:cNvPr>
          <p:cNvSpPr/>
          <p:nvPr userDrawn="1"/>
        </p:nvSpPr>
        <p:spPr>
          <a:xfrm>
            <a:off x="371061" y="291549"/>
            <a:ext cx="6075087" cy="10866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Rectangle 19">
            <a:extLst>
              <a:ext uri="{FF2B5EF4-FFF2-40B4-BE49-F238E27FC236}">
                <a16:creationId xmlns:a16="http://schemas.microsoft.com/office/drawing/2014/main" id="{6994A2FA-89CA-AF42-91E8-5BD438AB9BDA}"/>
              </a:ext>
            </a:extLst>
          </p:cNvPr>
          <p:cNvSpPr/>
          <p:nvPr userDrawn="1"/>
        </p:nvSpPr>
        <p:spPr>
          <a:xfrm>
            <a:off x="305146" y="5546451"/>
            <a:ext cx="2928383" cy="862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F38329-59D3-1E4B-847D-BE910C3E7FDD}"/>
              </a:ext>
            </a:extLst>
          </p:cNvPr>
          <p:cNvSpPr>
            <a:spLocks noGrp="1"/>
          </p:cNvSpPr>
          <p:nvPr>
            <p:ph type="title" hasCustomPrompt="1"/>
          </p:nvPr>
        </p:nvSpPr>
        <p:spPr>
          <a:xfrm>
            <a:off x="1805264" y="563959"/>
            <a:ext cx="4476405" cy="571549"/>
          </a:xfrm>
          <a:prstGeom prst="rect">
            <a:avLst/>
          </a:prstGeom>
        </p:spPr>
        <p:txBody>
          <a:bodyPr/>
          <a:lstStyle>
            <a:lvl1pPr>
              <a:defRPr b="1"/>
            </a:lvl1pPr>
          </a:lstStyle>
          <a:p>
            <a:r>
              <a:rPr lang="en-US" dirty="0"/>
              <a:t>Click to add Name</a:t>
            </a:r>
          </a:p>
        </p:txBody>
      </p:sp>
      <p:sp>
        <p:nvSpPr>
          <p:cNvPr id="7" name="Picture Placeholder 6">
            <a:extLst>
              <a:ext uri="{FF2B5EF4-FFF2-40B4-BE49-F238E27FC236}">
                <a16:creationId xmlns:a16="http://schemas.microsoft.com/office/drawing/2014/main" id="{D546A438-449D-C74B-9B1A-A6CEF9CF1F04}"/>
              </a:ext>
            </a:extLst>
          </p:cNvPr>
          <p:cNvSpPr>
            <a:spLocks noGrp="1"/>
          </p:cNvSpPr>
          <p:nvPr>
            <p:ph type="pic" sz="quarter" idx="13" hasCustomPrompt="1"/>
          </p:nvPr>
        </p:nvSpPr>
        <p:spPr>
          <a:xfrm>
            <a:off x="411163" y="1749425"/>
            <a:ext cx="2728912" cy="3140075"/>
          </a:xfrm>
          <a:prstGeom prst="rect">
            <a:avLst/>
          </a:prstGeom>
        </p:spPr>
        <p:txBody>
          <a:bodyPr/>
          <a:lstStyle/>
          <a:p>
            <a:r>
              <a:rPr lang="en-US" dirty="0"/>
              <a:t>Click to insert image</a:t>
            </a:r>
          </a:p>
        </p:txBody>
      </p:sp>
      <p:sp>
        <p:nvSpPr>
          <p:cNvPr id="9" name="Text Placeholder 8">
            <a:extLst>
              <a:ext uri="{FF2B5EF4-FFF2-40B4-BE49-F238E27FC236}">
                <a16:creationId xmlns:a16="http://schemas.microsoft.com/office/drawing/2014/main" id="{3141A8AE-4F38-3D40-AD14-5E994B7BF040}"/>
              </a:ext>
            </a:extLst>
          </p:cNvPr>
          <p:cNvSpPr>
            <a:spLocks noGrp="1"/>
          </p:cNvSpPr>
          <p:nvPr>
            <p:ph type="body" sz="quarter" idx="14" hasCustomPrompt="1"/>
          </p:nvPr>
        </p:nvSpPr>
        <p:spPr>
          <a:xfrm>
            <a:off x="3369364" y="2151506"/>
            <a:ext cx="3134146" cy="6354126"/>
          </a:xfrm>
          <a:prstGeom prst="rect">
            <a:avLst/>
          </a:prstGeom>
        </p:spPr>
        <p:txBody>
          <a:bodyPr/>
          <a:lstStyle>
            <a:lvl1pPr marL="0" indent="0">
              <a:buFontTx/>
              <a:buNone/>
              <a:defRPr/>
            </a:lvl1pPr>
          </a:lstStyle>
          <a:p>
            <a:pPr lvl="0"/>
            <a:r>
              <a:rPr lang="en-US" dirty="0"/>
              <a:t>Click to add some text to describe their story. Add some history of where they lived, worked and played.  Add some information about who they are close to and enjoy being with.</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Box 14">
            <a:extLst>
              <a:ext uri="{FF2B5EF4-FFF2-40B4-BE49-F238E27FC236}">
                <a16:creationId xmlns:a16="http://schemas.microsoft.com/office/drawing/2014/main" id="{84090C83-C58C-9149-AA9E-725908E706B5}"/>
              </a:ext>
            </a:extLst>
          </p:cNvPr>
          <p:cNvSpPr txBox="1"/>
          <p:nvPr userDrawn="1"/>
        </p:nvSpPr>
        <p:spPr>
          <a:xfrm>
            <a:off x="3369364" y="1577009"/>
            <a:ext cx="3077473" cy="461665"/>
          </a:xfrm>
          <a:prstGeom prst="rect">
            <a:avLst/>
          </a:prstGeom>
          <a:noFill/>
        </p:spPr>
        <p:txBody>
          <a:bodyPr wrap="square" rtlCol="0">
            <a:spAutoFit/>
          </a:bodyPr>
          <a:lstStyle/>
          <a:p>
            <a:r>
              <a:rPr lang="en-US" sz="2400" cap="small" baseline="0" dirty="0">
                <a:solidFill>
                  <a:schemeClr val="accent1"/>
                </a:solidFill>
                <a:latin typeface="+mj-lt"/>
              </a:rPr>
              <a:t>My Story!</a:t>
            </a:r>
          </a:p>
        </p:txBody>
      </p:sp>
      <p:sp>
        <p:nvSpPr>
          <p:cNvPr id="16" name="Oval 15">
            <a:extLst>
              <a:ext uri="{FF2B5EF4-FFF2-40B4-BE49-F238E27FC236}">
                <a16:creationId xmlns:a16="http://schemas.microsoft.com/office/drawing/2014/main" id="{947FE2A0-DF29-914F-A1D4-868696D16A63}"/>
              </a:ext>
            </a:extLst>
          </p:cNvPr>
          <p:cNvSpPr/>
          <p:nvPr userDrawn="1"/>
        </p:nvSpPr>
        <p:spPr>
          <a:xfrm>
            <a:off x="351527" y="5625963"/>
            <a:ext cx="615190" cy="68911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aseline="0" dirty="0"/>
              <a:t>1</a:t>
            </a:r>
          </a:p>
        </p:txBody>
      </p:sp>
      <p:sp>
        <p:nvSpPr>
          <p:cNvPr id="19" name="TextBox 18">
            <a:extLst>
              <a:ext uri="{FF2B5EF4-FFF2-40B4-BE49-F238E27FC236}">
                <a16:creationId xmlns:a16="http://schemas.microsoft.com/office/drawing/2014/main" id="{7A0607E2-A1F7-384C-BDDE-B14281A8036A}"/>
              </a:ext>
            </a:extLst>
          </p:cNvPr>
          <p:cNvSpPr txBox="1"/>
          <p:nvPr userDrawn="1"/>
        </p:nvSpPr>
        <p:spPr>
          <a:xfrm>
            <a:off x="223973" y="5014772"/>
            <a:ext cx="3077473" cy="461665"/>
          </a:xfrm>
          <a:prstGeom prst="rect">
            <a:avLst/>
          </a:prstGeom>
          <a:noFill/>
        </p:spPr>
        <p:txBody>
          <a:bodyPr wrap="square" rtlCol="0">
            <a:spAutoFit/>
          </a:bodyPr>
          <a:lstStyle/>
          <a:p>
            <a:r>
              <a:rPr lang="en-US" sz="2400" cap="small" baseline="0" dirty="0">
                <a:solidFill>
                  <a:schemeClr val="accent1"/>
                </a:solidFill>
                <a:latin typeface="+mj-lt"/>
              </a:rPr>
              <a:t>What I Enjoy!</a:t>
            </a:r>
          </a:p>
        </p:txBody>
      </p:sp>
      <p:sp>
        <p:nvSpPr>
          <p:cNvPr id="22" name="Text Placeholder 21">
            <a:extLst>
              <a:ext uri="{FF2B5EF4-FFF2-40B4-BE49-F238E27FC236}">
                <a16:creationId xmlns:a16="http://schemas.microsoft.com/office/drawing/2014/main" id="{E08458FF-4257-D94B-8AA6-501B82D5F279}"/>
              </a:ext>
            </a:extLst>
          </p:cNvPr>
          <p:cNvSpPr>
            <a:spLocks noGrp="1"/>
          </p:cNvSpPr>
          <p:nvPr>
            <p:ph type="body" sz="quarter" idx="15" hasCustomPrompt="1"/>
          </p:nvPr>
        </p:nvSpPr>
        <p:spPr>
          <a:xfrm>
            <a:off x="1013098" y="5626100"/>
            <a:ext cx="2126977" cy="688975"/>
          </a:xfrm>
          <a:prstGeom prst="rect">
            <a:avLst/>
          </a:prstGeom>
        </p:spPr>
        <p:txBody>
          <a:bodyPr>
            <a:normAutofit/>
          </a:bodyPr>
          <a:lstStyle>
            <a:lvl1pPr marL="0" indent="0">
              <a:buFontTx/>
              <a:buNone/>
              <a:defRPr sz="1200" baseline="0">
                <a:solidFill>
                  <a:schemeClr val="bg1"/>
                </a:solidFill>
              </a:defRPr>
            </a:lvl1pPr>
          </a:lstStyle>
          <a:p>
            <a:pPr lvl="0"/>
            <a:r>
              <a:rPr lang="en-US" dirty="0"/>
              <a:t>Click to add what brings joy with a brief description.  This could be food, activity or entertainment!</a:t>
            </a:r>
          </a:p>
        </p:txBody>
      </p:sp>
      <p:sp>
        <p:nvSpPr>
          <p:cNvPr id="23" name="Rectangle 22">
            <a:extLst>
              <a:ext uri="{FF2B5EF4-FFF2-40B4-BE49-F238E27FC236}">
                <a16:creationId xmlns:a16="http://schemas.microsoft.com/office/drawing/2014/main" id="{C2609E01-6AAA-9C42-9252-5FAC3E1F5410}"/>
              </a:ext>
            </a:extLst>
          </p:cNvPr>
          <p:cNvSpPr/>
          <p:nvPr userDrawn="1"/>
        </p:nvSpPr>
        <p:spPr>
          <a:xfrm>
            <a:off x="308109" y="6612353"/>
            <a:ext cx="2928383" cy="86285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3226C04C-B245-9444-BF3C-C625748AD115}"/>
              </a:ext>
            </a:extLst>
          </p:cNvPr>
          <p:cNvSpPr/>
          <p:nvPr userDrawn="1"/>
        </p:nvSpPr>
        <p:spPr>
          <a:xfrm>
            <a:off x="354490" y="6691865"/>
            <a:ext cx="615190" cy="68911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aseline="0" dirty="0"/>
              <a:t>2</a:t>
            </a:r>
          </a:p>
        </p:txBody>
      </p:sp>
      <p:sp>
        <p:nvSpPr>
          <p:cNvPr id="25" name="Text Placeholder 21">
            <a:extLst>
              <a:ext uri="{FF2B5EF4-FFF2-40B4-BE49-F238E27FC236}">
                <a16:creationId xmlns:a16="http://schemas.microsoft.com/office/drawing/2014/main" id="{6D26BD19-D1E3-9C4E-8E10-7F872A61E7D3}"/>
              </a:ext>
            </a:extLst>
          </p:cNvPr>
          <p:cNvSpPr>
            <a:spLocks noGrp="1"/>
          </p:cNvSpPr>
          <p:nvPr>
            <p:ph type="body" sz="quarter" idx="16" hasCustomPrompt="1"/>
          </p:nvPr>
        </p:nvSpPr>
        <p:spPr>
          <a:xfrm>
            <a:off x="1016061" y="6692002"/>
            <a:ext cx="2126977" cy="688975"/>
          </a:xfrm>
          <a:prstGeom prst="rect">
            <a:avLst/>
          </a:prstGeom>
        </p:spPr>
        <p:txBody>
          <a:bodyPr>
            <a:normAutofit/>
          </a:bodyPr>
          <a:lstStyle>
            <a:lvl1pPr marL="0" indent="0">
              <a:buFontTx/>
              <a:buNone/>
              <a:defRPr sz="1200" baseline="0">
                <a:solidFill>
                  <a:schemeClr val="tx1"/>
                </a:solidFill>
              </a:defRPr>
            </a:lvl1pPr>
          </a:lstStyle>
          <a:p>
            <a:pPr lvl="0"/>
            <a:r>
              <a:rPr lang="en-US" dirty="0"/>
              <a:t>Click to add what brings joy with a brief description.  This could be food, activity or entertainment!</a:t>
            </a:r>
          </a:p>
          <a:p>
            <a:pPr lvl="0"/>
            <a:endParaRPr lang="en-US" dirty="0"/>
          </a:p>
        </p:txBody>
      </p:sp>
      <p:sp>
        <p:nvSpPr>
          <p:cNvPr id="26" name="Rectangle 25">
            <a:extLst>
              <a:ext uri="{FF2B5EF4-FFF2-40B4-BE49-F238E27FC236}">
                <a16:creationId xmlns:a16="http://schemas.microsoft.com/office/drawing/2014/main" id="{0C716EE5-96AA-8D4D-96B8-1815A9A01E27}"/>
              </a:ext>
            </a:extLst>
          </p:cNvPr>
          <p:cNvSpPr/>
          <p:nvPr userDrawn="1"/>
        </p:nvSpPr>
        <p:spPr>
          <a:xfrm>
            <a:off x="305146" y="7642774"/>
            <a:ext cx="2928383" cy="86285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EFD19571-8800-5F4B-B86E-4C556F4B5F41}"/>
              </a:ext>
            </a:extLst>
          </p:cNvPr>
          <p:cNvSpPr/>
          <p:nvPr userDrawn="1"/>
        </p:nvSpPr>
        <p:spPr>
          <a:xfrm>
            <a:off x="351527" y="7746506"/>
            <a:ext cx="615190" cy="68911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aseline="0" dirty="0"/>
              <a:t>3</a:t>
            </a:r>
          </a:p>
        </p:txBody>
      </p:sp>
      <p:sp>
        <p:nvSpPr>
          <p:cNvPr id="28" name="Text Placeholder 21">
            <a:extLst>
              <a:ext uri="{FF2B5EF4-FFF2-40B4-BE49-F238E27FC236}">
                <a16:creationId xmlns:a16="http://schemas.microsoft.com/office/drawing/2014/main" id="{FE726D7E-5547-1640-9814-A78FC308AC1F}"/>
              </a:ext>
            </a:extLst>
          </p:cNvPr>
          <p:cNvSpPr>
            <a:spLocks noGrp="1"/>
          </p:cNvSpPr>
          <p:nvPr>
            <p:ph type="body" sz="quarter" idx="17" hasCustomPrompt="1"/>
          </p:nvPr>
        </p:nvSpPr>
        <p:spPr>
          <a:xfrm>
            <a:off x="1013098" y="7746643"/>
            <a:ext cx="2126977" cy="688975"/>
          </a:xfrm>
          <a:prstGeom prst="rect">
            <a:avLst/>
          </a:prstGeom>
        </p:spPr>
        <p:txBody>
          <a:bodyPr>
            <a:normAutofit/>
          </a:bodyPr>
          <a:lstStyle>
            <a:lvl1pPr marL="0" indent="0">
              <a:buFontTx/>
              <a:buNone/>
              <a:defRPr sz="1200" baseline="0">
                <a:solidFill>
                  <a:schemeClr val="tx1"/>
                </a:solidFill>
              </a:defRPr>
            </a:lvl1pPr>
          </a:lstStyle>
          <a:p>
            <a:pPr lvl="0"/>
            <a:r>
              <a:rPr lang="en-US" dirty="0"/>
              <a:t>Click to add what brings joy with a brief description.  This could be food, activity or entertainment!</a:t>
            </a:r>
          </a:p>
          <a:p>
            <a:pPr lvl="0"/>
            <a:endParaRPr lang="en-US" dirty="0"/>
          </a:p>
        </p:txBody>
      </p:sp>
      <p:cxnSp>
        <p:nvCxnSpPr>
          <p:cNvPr id="4" name="Straight Connector 3">
            <a:extLst>
              <a:ext uri="{FF2B5EF4-FFF2-40B4-BE49-F238E27FC236}">
                <a16:creationId xmlns:a16="http://schemas.microsoft.com/office/drawing/2014/main" id="{33C47CCC-66D1-C24B-8052-FEC0EB15BCA9}"/>
              </a:ext>
            </a:extLst>
          </p:cNvPr>
          <p:cNvCxnSpPr>
            <a:cxnSpLocks/>
          </p:cNvCxnSpPr>
          <p:nvPr userDrawn="1"/>
        </p:nvCxnSpPr>
        <p:spPr>
          <a:xfrm>
            <a:off x="579549" y="528035"/>
            <a:ext cx="5705341"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sp>
        <p:nvSpPr>
          <p:cNvPr id="6" name="TextBox 5">
            <a:extLst>
              <a:ext uri="{FF2B5EF4-FFF2-40B4-BE49-F238E27FC236}">
                <a16:creationId xmlns:a16="http://schemas.microsoft.com/office/drawing/2014/main" id="{99A9D0F7-D8C6-954C-8A17-0BA8D430D741}"/>
              </a:ext>
            </a:extLst>
          </p:cNvPr>
          <p:cNvSpPr txBox="1"/>
          <p:nvPr userDrawn="1"/>
        </p:nvSpPr>
        <p:spPr>
          <a:xfrm>
            <a:off x="1621193" y="1094650"/>
            <a:ext cx="3615613" cy="307777"/>
          </a:xfrm>
          <a:prstGeom prst="rect">
            <a:avLst/>
          </a:prstGeom>
          <a:noFill/>
          <a:ln>
            <a:noFill/>
          </a:ln>
        </p:spPr>
        <p:txBody>
          <a:bodyPr wrap="square" rtlCol="0">
            <a:spAutoFit/>
          </a:bodyPr>
          <a:lstStyle/>
          <a:p>
            <a:r>
              <a:rPr lang="en-US" sz="1400" dirty="0">
                <a:solidFill>
                  <a:schemeClr val="bg1"/>
                </a:solidFill>
              </a:rPr>
              <a:t>So you can know who I am on the inside….</a:t>
            </a:r>
          </a:p>
        </p:txBody>
      </p:sp>
      <p:cxnSp>
        <p:nvCxnSpPr>
          <p:cNvPr id="29" name="Straight Connector 28">
            <a:extLst>
              <a:ext uri="{FF2B5EF4-FFF2-40B4-BE49-F238E27FC236}">
                <a16:creationId xmlns:a16="http://schemas.microsoft.com/office/drawing/2014/main" id="{BBAF3700-CA01-5547-993B-7C89BBA28B5E}"/>
              </a:ext>
            </a:extLst>
          </p:cNvPr>
          <p:cNvCxnSpPr>
            <a:cxnSpLocks/>
          </p:cNvCxnSpPr>
          <p:nvPr userDrawn="1"/>
        </p:nvCxnSpPr>
        <p:spPr>
          <a:xfrm>
            <a:off x="576329" y="1079626"/>
            <a:ext cx="5705341"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sp>
        <p:nvSpPr>
          <p:cNvPr id="12" name="Text Placeholder 11">
            <a:extLst>
              <a:ext uri="{FF2B5EF4-FFF2-40B4-BE49-F238E27FC236}">
                <a16:creationId xmlns:a16="http://schemas.microsoft.com/office/drawing/2014/main" id="{81BD043E-E7E5-FE43-82D4-317DA1B37E03}"/>
              </a:ext>
            </a:extLst>
          </p:cNvPr>
          <p:cNvSpPr>
            <a:spLocks noGrp="1"/>
          </p:cNvSpPr>
          <p:nvPr>
            <p:ph type="body" sz="quarter" idx="18" hasCustomPrompt="1"/>
          </p:nvPr>
        </p:nvSpPr>
        <p:spPr>
          <a:xfrm>
            <a:off x="1204241" y="319594"/>
            <a:ext cx="2011362" cy="234950"/>
          </a:xfrm>
          <a:prstGeom prst="rect">
            <a:avLst/>
          </a:prstGeom>
          <a:noFill/>
          <a:ln>
            <a:noFill/>
          </a:ln>
        </p:spPr>
        <p:style>
          <a:lnRef idx="0">
            <a:scrgbClr r="0" g="0" b="0"/>
          </a:lnRef>
          <a:fillRef idx="0">
            <a:scrgbClr r="0" g="0" b="0"/>
          </a:fillRef>
          <a:effectRef idx="0">
            <a:scrgbClr r="0" g="0" b="0"/>
          </a:effectRef>
          <a:fontRef idx="minor">
            <a:schemeClr val="accent6"/>
          </a:fontRef>
        </p:style>
        <p:txBody>
          <a:bodyPr>
            <a:noAutofit/>
          </a:bodyPr>
          <a:lstStyle>
            <a:lvl1pPr marL="0" indent="0">
              <a:buFontTx/>
              <a:buNone/>
              <a:defRPr sz="1100">
                <a:solidFill>
                  <a:schemeClr val="bg1"/>
                </a:solidFill>
              </a:defRPr>
            </a:lvl1pPr>
          </a:lstStyle>
          <a:p>
            <a:pPr lvl="0"/>
            <a:r>
              <a:rPr lang="en-US" dirty="0"/>
              <a:t>Click to add creator name</a:t>
            </a:r>
          </a:p>
        </p:txBody>
      </p:sp>
      <p:sp>
        <p:nvSpPr>
          <p:cNvPr id="13" name="TextBox 12">
            <a:extLst>
              <a:ext uri="{FF2B5EF4-FFF2-40B4-BE49-F238E27FC236}">
                <a16:creationId xmlns:a16="http://schemas.microsoft.com/office/drawing/2014/main" id="{DD6E566D-EBBF-CA43-BB3E-BA27C1842D16}"/>
              </a:ext>
            </a:extLst>
          </p:cNvPr>
          <p:cNvSpPr txBox="1"/>
          <p:nvPr userDrawn="1"/>
        </p:nvSpPr>
        <p:spPr>
          <a:xfrm>
            <a:off x="411163" y="292934"/>
            <a:ext cx="1629908" cy="261610"/>
          </a:xfrm>
          <a:prstGeom prst="rect">
            <a:avLst/>
          </a:prstGeom>
          <a:noFill/>
        </p:spPr>
        <p:txBody>
          <a:bodyPr wrap="square" rtlCol="0">
            <a:spAutoFit/>
          </a:bodyPr>
          <a:lstStyle/>
          <a:p>
            <a:r>
              <a:rPr lang="en-US" sz="1100" dirty="0">
                <a:solidFill>
                  <a:schemeClr val="bg1"/>
                </a:solidFill>
              </a:rPr>
              <a:t>Created by: </a:t>
            </a:r>
          </a:p>
        </p:txBody>
      </p:sp>
      <p:sp>
        <p:nvSpPr>
          <p:cNvPr id="17" name="Text Placeholder 16">
            <a:extLst>
              <a:ext uri="{FF2B5EF4-FFF2-40B4-BE49-F238E27FC236}">
                <a16:creationId xmlns:a16="http://schemas.microsoft.com/office/drawing/2014/main" id="{1BD2A347-4C84-FF42-AF76-B9B45BB4C50B}"/>
              </a:ext>
            </a:extLst>
          </p:cNvPr>
          <p:cNvSpPr>
            <a:spLocks noGrp="1"/>
          </p:cNvSpPr>
          <p:nvPr>
            <p:ph type="body" sz="quarter" idx="19" hasCustomPrompt="1"/>
          </p:nvPr>
        </p:nvSpPr>
        <p:spPr>
          <a:xfrm>
            <a:off x="4718957" y="8735786"/>
            <a:ext cx="1784554" cy="277584"/>
          </a:xfrm>
          <a:prstGeom prst="rect">
            <a:avLst/>
          </a:prstGeom>
        </p:spPr>
        <p:txBody>
          <a:bodyPr>
            <a:normAutofit/>
          </a:bodyPr>
          <a:lstStyle>
            <a:lvl1pPr marL="0" indent="0" algn="r">
              <a:buFontTx/>
              <a:buNone/>
              <a:defRPr sz="1000"/>
            </a:lvl1pPr>
          </a:lstStyle>
          <a:p>
            <a:pPr lvl="0"/>
            <a:r>
              <a:rPr lang="en-US" dirty="0"/>
              <a:t>Click to add creation date</a:t>
            </a:r>
          </a:p>
        </p:txBody>
      </p:sp>
      <p:sp>
        <p:nvSpPr>
          <p:cNvPr id="32" name="TextBox 31">
            <a:extLst>
              <a:ext uri="{FF2B5EF4-FFF2-40B4-BE49-F238E27FC236}">
                <a16:creationId xmlns:a16="http://schemas.microsoft.com/office/drawing/2014/main" id="{CC26DD30-8F4C-3542-8479-C72E9A305AC4}"/>
              </a:ext>
            </a:extLst>
          </p:cNvPr>
          <p:cNvSpPr txBox="1"/>
          <p:nvPr userDrawn="1"/>
        </p:nvSpPr>
        <p:spPr>
          <a:xfrm>
            <a:off x="494087" y="584276"/>
            <a:ext cx="2086509" cy="461665"/>
          </a:xfrm>
          <a:prstGeom prst="rect">
            <a:avLst/>
          </a:prstGeom>
          <a:noFill/>
        </p:spPr>
        <p:txBody>
          <a:bodyPr wrap="square" rtlCol="0">
            <a:spAutoFit/>
          </a:bodyPr>
          <a:lstStyle/>
          <a:p>
            <a:r>
              <a:rPr lang="en-US" sz="2400" dirty="0">
                <a:solidFill>
                  <a:schemeClr val="bg1"/>
                </a:solidFill>
              </a:rPr>
              <a:t>All About </a:t>
            </a:r>
          </a:p>
        </p:txBody>
      </p:sp>
    </p:spTree>
    <p:extLst>
      <p:ext uri="{BB962C8B-B14F-4D97-AF65-F5344CB8AC3E}">
        <p14:creationId xmlns:p14="http://schemas.microsoft.com/office/powerpoint/2010/main" val="481403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ll about Front P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546A438-449D-C74B-9B1A-A6CEF9CF1F04}"/>
              </a:ext>
            </a:extLst>
          </p:cNvPr>
          <p:cNvSpPr>
            <a:spLocks noGrp="1"/>
          </p:cNvSpPr>
          <p:nvPr>
            <p:ph type="pic" sz="quarter" idx="13" hasCustomPrompt="1"/>
          </p:nvPr>
        </p:nvSpPr>
        <p:spPr>
          <a:xfrm>
            <a:off x="3936078" y="911543"/>
            <a:ext cx="2728912" cy="2615428"/>
          </a:xfrm>
          <a:prstGeom prst="rect">
            <a:avLst/>
          </a:prstGeom>
        </p:spPr>
        <p:txBody>
          <a:bodyPr/>
          <a:lstStyle/>
          <a:p>
            <a:r>
              <a:rPr lang="en-US" dirty="0"/>
              <a:t>Click to insert image</a:t>
            </a:r>
          </a:p>
        </p:txBody>
      </p:sp>
      <p:sp>
        <p:nvSpPr>
          <p:cNvPr id="9" name="Text Placeholder 8">
            <a:extLst>
              <a:ext uri="{FF2B5EF4-FFF2-40B4-BE49-F238E27FC236}">
                <a16:creationId xmlns:a16="http://schemas.microsoft.com/office/drawing/2014/main" id="{3141A8AE-4F38-3D40-AD14-5E994B7BF040}"/>
              </a:ext>
            </a:extLst>
          </p:cNvPr>
          <p:cNvSpPr>
            <a:spLocks noGrp="1"/>
          </p:cNvSpPr>
          <p:nvPr>
            <p:ph type="body" sz="quarter" idx="14" hasCustomPrompt="1"/>
          </p:nvPr>
        </p:nvSpPr>
        <p:spPr>
          <a:xfrm>
            <a:off x="362502" y="881919"/>
            <a:ext cx="3428168" cy="2079288"/>
          </a:xfrm>
          <a:prstGeom prst="rect">
            <a:avLst/>
          </a:prstGeom>
          <a:solidFill>
            <a:schemeClr val="accent3">
              <a:lumMod val="20000"/>
              <a:lumOff val="80000"/>
            </a:schemeClr>
          </a:solidFill>
        </p:spPr>
        <p:txBody>
          <a:bodyPr/>
          <a:lstStyle>
            <a:lvl1pPr marL="0" indent="0">
              <a:buFontTx/>
              <a:buNone/>
              <a:defRPr sz="1200"/>
            </a:lvl1pPr>
            <a:lvl2pPr>
              <a:defRPr sz="1200"/>
            </a:lvl2pPr>
            <a:lvl3pPr>
              <a:defRPr sz="1200"/>
            </a:lvl3pPr>
            <a:lvl4pPr>
              <a:defRPr sz="1200"/>
            </a:lvl4pPr>
          </a:lstStyle>
          <a:p>
            <a:pPr lvl="0"/>
            <a:r>
              <a:rPr lang="en-US" dirty="0"/>
              <a:t>Click to add what matters and some short and long-term goals. Bulleted lists work well here.</a:t>
            </a:r>
          </a:p>
          <a:p>
            <a:pPr lvl="1"/>
            <a:r>
              <a:rPr lang="en-US" dirty="0"/>
              <a:t>Second level</a:t>
            </a:r>
          </a:p>
          <a:p>
            <a:pPr lvl="2"/>
            <a:r>
              <a:rPr lang="en-US" dirty="0"/>
              <a:t>Third level</a:t>
            </a:r>
          </a:p>
          <a:p>
            <a:pPr lvl="3"/>
            <a:r>
              <a:rPr lang="en-US" dirty="0"/>
              <a:t>Fourth level</a:t>
            </a:r>
          </a:p>
        </p:txBody>
      </p:sp>
      <p:sp>
        <p:nvSpPr>
          <p:cNvPr id="15" name="TextBox 14">
            <a:extLst>
              <a:ext uri="{FF2B5EF4-FFF2-40B4-BE49-F238E27FC236}">
                <a16:creationId xmlns:a16="http://schemas.microsoft.com/office/drawing/2014/main" id="{84090C83-C58C-9149-AA9E-725908E706B5}"/>
              </a:ext>
            </a:extLst>
          </p:cNvPr>
          <p:cNvSpPr txBox="1"/>
          <p:nvPr userDrawn="1"/>
        </p:nvSpPr>
        <p:spPr>
          <a:xfrm>
            <a:off x="305146" y="3131630"/>
            <a:ext cx="3077473" cy="461665"/>
          </a:xfrm>
          <a:prstGeom prst="rect">
            <a:avLst/>
          </a:prstGeom>
          <a:noFill/>
        </p:spPr>
        <p:txBody>
          <a:bodyPr wrap="square" rtlCol="0">
            <a:spAutoFit/>
          </a:bodyPr>
          <a:lstStyle/>
          <a:p>
            <a:r>
              <a:rPr lang="en-US" sz="2400" cap="small" baseline="0" dirty="0">
                <a:solidFill>
                  <a:schemeClr val="accent1"/>
                </a:solidFill>
                <a:latin typeface="+mj-lt"/>
              </a:rPr>
              <a:t>My Challenges!</a:t>
            </a:r>
          </a:p>
        </p:txBody>
      </p:sp>
      <p:sp>
        <p:nvSpPr>
          <p:cNvPr id="19" name="TextBox 18">
            <a:extLst>
              <a:ext uri="{FF2B5EF4-FFF2-40B4-BE49-F238E27FC236}">
                <a16:creationId xmlns:a16="http://schemas.microsoft.com/office/drawing/2014/main" id="{7A0607E2-A1F7-384C-BDDE-B14281A8036A}"/>
              </a:ext>
            </a:extLst>
          </p:cNvPr>
          <p:cNvSpPr txBox="1"/>
          <p:nvPr userDrawn="1"/>
        </p:nvSpPr>
        <p:spPr>
          <a:xfrm>
            <a:off x="305146" y="285127"/>
            <a:ext cx="3937480" cy="461665"/>
          </a:xfrm>
          <a:prstGeom prst="rect">
            <a:avLst/>
          </a:prstGeom>
          <a:noFill/>
        </p:spPr>
        <p:txBody>
          <a:bodyPr wrap="square" rtlCol="0">
            <a:spAutoFit/>
          </a:bodyPr>
          <a:lstStyle/>
          <a:p>
            <a:r>
              <a:rPr lang="en-US" sz="2400" cap="small" baseline="0" dirty="0">
                <a:solidFill>
                  <a:schemeClr val="accent1"/>
                </a:solidFill>
                <a:latin typeface="+mj-lt"/>
              </a:rPr>
              <a:t>What Matters / My Goals</a:t>
            </a:r>
          </a:p>
        </p:txBody>
      </p:sp>
      <p:sp>
        <p:nvSpPr>
          <p:cNvPr id="30" name="Text Placeholder 8">
            <a:extLst>
              <a:ext uri="{FF2B5EF4-FFF2-40B4-BE49-F238E27FC236}">
                <a16:creationId xmlns:a16="http://schemas.microsoft.com/office/drawing/2014/main" id="{3AFBE328-DED1-6A4B-9387-A48958C092BB}"/>
              </a:ext>
            </a:extLst>
          </p:cNvPr>
          <p:cNvSpPr>
            <a:spLocks noGrp="1"/>
          </p:cNvSpPr>
          <p:nvPr>
            <p:ph type="body" sz="quarter" idx="20" hasCustomPrompt="1"/>
          </p:nvPr>
        </p:nvSpPr>
        <p:spPr>
          <a:xfrm>
            <a:off x="362502" y="3627482"/>
            <a:ext cx="6302488" cy="2274998"/>
          </a:xfrm>
          <a:prstGeom prst="rect">
            <a:avLst/>
          </a:prstGeom>
          <a:solidFill>
            <a:schemeClr val="accent3">
              <a:lumMod val="20000"/>
              <a:lumOff val="80000"/>
            </a:schemeClr>
          </a:solidFill>
        </p:spPr>
        <p:txBody>
          <a:bodyPr/>
          <a:lstStyle>
            <a:lvl1pPr marL="0" indent="0">
              <a:buFontTx/>
              <a:buNone/>
              <a:defRPr sz="1200"/>
            </a:lvl1pPr>
            <a:lvl2pPr>
              <a:defRPr sz="1200"/>
            </a:lvl2pPr>
            <a:lvl3pPr>
              <a:defRPr sz="1200"/>
            </a:lvl3pPr>
            <a:lvl4pPr>
              <a:defRPr sz="1200"/>
            </a:lvl4pPr>
          </a:lstStyle>
          <a:p>
            <a:pPr lvl="0"/>
            <a:r>
              <a:rPr lang="en-US" dirty="0"/>
              <a:t>Click to add what my challenges are. Have things changed recently? What frustrates me the most? Bulleted lists also work well here.</a:t>
            </a:r>
          </a:p>
          <a:p>
            <a:pPr lvl="1"/>
            <a:r>
              <a:rPr lang="en-US" dirty="0"/>
              <a:t>Second level</a:t>
            </a:r>
          </a:p>
          <a:p>
            <a:pPr lvl="2"/>
            <a:r>
              <a:rPr lang="en-US" dirty="0"/>
              <a:t>Third level</a:t>
            </a:r>
          </a:p>
          <a:p>
            <a:pPr lvl="3"/>
            <a:r>
              <a:rPr lang="en-US" dirty="0"/>
              <a:t>Fourth level</a:t>
            </a:r>
          </a:p>
        </p:txBody>
      </p:sp>
      <p:sp>
        <p:nvSpPr>
          <p:cNvPr id="31" name="Text Placeholder 8">
            <a:extLst>
              <a:ext uri="{FF2B5EF4-FFF2-40B4-BE49-F238E27FC236}">
                <a16:creationId xmlns:a16="http://schemas.microsoft.com/office/drawing/2014/main" id="{0ED7DBA4-3364-B747-AB8B-82C17DEF83A8}"/>
              </a:ext>
            </a:extLst>
          </p:cNvPr>
          <p:cNvSpPr>
            <a:spLocks noGrp="1"/>
          </p:cNvSpPr>
          <p:nvPr>
            <p:ph type="body" sz="quarter" idx="21" hasCustomPrompt="1"/>
          </p:nvPr>
        </p:nvSpPr>
        <p:spPr>
          <a:xfrm>
            <a:off x="3322790" y="6602507"/>
            <a:ext cx="3342200" cy="2079288"/>
          </a:xfrm>
          <a:prstGeom prst="rect">
            <a:avLst/>
          </a:prstGeom>
          <a:solidFill>
            <a:schemeClr val="accent3">
              <a:lumMod val="20000"/>
              <a:lumOff val="80000"/>
            </a:schemeClr>
          </a:solidFill>
        </p:spPr>
        <p:txBody>
          <a:bodyPr/>
          <a:lstStyle>
            <a:lvl1pPr marL="0" indent="0">
              <a:buFontTx/>
              <a:buNone/>
              <a:defRPr sz="1200"/>
            </a:lvl1pPr>
            <a:lvl2pPr>
              <a:defRPr sz="1200"/>
            </a:lvl2pPr>
            <a:lvl3pPr>
              <a:defRPr sz="1200"/>
            </a:lvl3pPr>
            <a:lvl4pPr>
              <a:defRPr sz="1200"/>
            </a:lvl4pPr>
          </a:lstStyle>
          <a:p>
            <a:pPr lvl="0"/>
            <a:r>
              <a:rPr lang="en-US" dirty="0"/>
              <a:t>Click to add who is best to contact for questions. Where do they live? How are they able to see me?</a:t>
            </a:r>
          </a:p>
          <a:p>
            <a:pPr lvl="1"/>
            <a:r>
              <a:rPr lang="en-US" dirty="0"/>
              <a:t>Second level</a:t>
            </a:r>
          </a:p>
          <a:p>
            <a:pPr lvl="2"/>
            <a:r>
              <a:rPr lang="en-US" dirty="0"/>
              <a:t>Third level</a:t>
            </a:r>
          </a:p>
          <a:p>
            <a:pPr lvl="3"/>
            <a:r>
              <a:rPr lang="en-US" dirty="0"/>
              <a:t>Fourth level</a:t>
            </a:r>
          </a:p>
        </p:txBody>
      </p:sp>
      <p:sp>
        <p:nvSpPr>
          <p:cNvPr id="34" name="TextBox 33">
            <a:extLst>
              <a:ext uri="{FF2B5EF4-FFF2-40B4-BE49-F238E27FC236}">
                <a16:creationId xmlns:a16="http://schemas.microsoft.com/office/drawing/2014/main" id="{74631064-689B-9C4D-98A4-99AE0354DBC3}"/>
              </a:ext>
            </a:extLst>
          </p:cNvPr>
          <p:cNvSpPr txBox="1"/>
          <p:nvPr userDrawn="1"/>
        </p:nvSpPr>
        <p:spPr>
          <a:xfrm>
            <a:off x="3266060" y="6110300"/>
            <a:ext cx="3398930" cy="461665"/>
          </a:xfrm>
          <a:prstGeom prst="rect">
            <a:avLst/>
          </a:prstGeom>
          <a:noFill/>
        </p:spPr>
        <p:txBody>
          <a:bodyPr wrap="square" rtlCol="0">
            <a:spAutoFit/>
          </a:bodyPr>
          <a:lstStyle/>
          <a:p>
            <a:r>
              <a:rPr lang="en-US" sz="2400" cap="small" baseline="0" dirty="0">
                <a:solidFill>
                  <a:schemeClr val="accent1"/>
                </a:solidFill>
                <a:latin typeface="+mj-lt"/>
              </a:rPr>
              <a:t>Who knows me best?</a:t>
            </a:r>
          </a:p>
        </p:txBody>
      </p:sp>
      <p:sp>
        <p:nvSpPr>
          <p:cNvPr id="35" name="Picture Placeholder 6">
            <a:extLst>
              <a:ext uri="{FF2B5EF4-FFF2-40B4-BE49-F238E27FC236}">
                <a16:creationId xmlns:a16="http://schemas.microsoft.com/office/drawing/2014/main" id="{B549B132-701E-F442-B624-4CC03DAE5565}"/>
              </a:ext>
            </a:extLst>
          </p:cNvPr>
          <p:cNvSpPr>
            <a:spLocks noGrp="1"/>
          </p:cNvSpPr>
          <p:nvPr>
            <p:ph type="pic" sz="quarter" idx="22" hasCustomPrompt="1"/>
          </p:nvPr>
        </p:nvSpPr>
        <p:spPr>
          <a:xfrm>
            <a:off x="362502" y="6110300"/>
            <a:ext cx="2728912" cy="2652754"/>
          </a:xfrm>
          <a:prstGeom prst="rect">
            <a:avLst/>
          </a:prstGeom>
        </p:spPr>
        <p:txBody>
          <a:bodyPr/>
          <a:lstStyle/>
          <a:p>
            <a:r>
              <a:rPr lang="en-US" dirty="0"/>
              <a:t>Click to insert image</a:t>
            </a:r>
          </a:p>
        </p:txBody>
      </p:sp>
    </p:spTree>
    <p:extLst>
      <p:ext uri="{BB962C8B-B14F-4D97-AF65-F5344CB8AC3E}">
        <p14:creationId xmlns:p14="http://schemas.microsoft.com/office/powerpoint/2010/main" val="19291548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281115"/>
      </p:ext>
    </p:extLst>
  </p:cSld>
  <p:clrMap bg1="lt1" tx1="dk1" bg2="lt2" tx2="dk2" accent1="accent1" accent2="accent2" accent3="accent3" accent4="accent4" accent5="accent5" accent6="accent6" hlink="hlink" folHlink="folHlink"/>
  <p:sldLayoutIdLst>
    <p:sldLayoutId id="2147483682" r:id="rId1"/>
    <p:sldLayoutId id="2147483683" r:id="rId2"/>
  </p:sldLayoutIdLst>
  <p:txStyles>
    <p:titleStyle>
      <a:lvl1pPr algn="l" defTabSz="685800" rtl="0" eaLnBrk="1" latinLnBrk="0" hangingPunct="1">
        <a:lnSpc>
          <a:spcPct val="90000"/>
        </a:lnSpc>
        <a:spcBef>
          <a:spcPct val="0"/>
        </a:spcBef>
        <a:buNone/>
        <a:defRPr sz="3300" kern="1200" baseline="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95C4D-A5DD-5D4F-8D05-DA5711DD0C42}"/>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20F7377B-80B5-244F-9BCC-5F7C5B6417D7}"/>
              </a:ext>
            </a:extLst>
          </p:cNvPr>
          <p:cNvSpPr>
            <a:spLocks noGrp="1"/>
          </p:cNvSpPr>
          <p:nvPr>
            <p:ph type="pic" sz="quarter" idx="13"/>
          </p:nvPr>
        </p:nvSpPr>
        <p:spPr/>
      </p:sp>
      <p:sp>
        <p:nvSpPr>
          <p:cNvPr id="4" name="Text Placeholder 3">
            <a:extLst>
              <a:ext uri="{FF2B5EF4-FFF2-40B4-BE49-F238E27FC236}">
                <a16:creationId xmlns:a16="http://schemas.microsoft.com/office/drawing/2014/main" id="{90212EB5-C736-574B-B66B-82F8D0A7DA46}"/>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C23E3554-6E37-EB49-93EF-CC0C39D97C23}"/>
              </a:ext>
            </a:extLst>
          </p:cNvPr>
          <p:cNvSpPr>
            <a:spLocks noGrp="1"/>
          </p:cNvSpPr>
          <p:nvPr>
            <p:ph type="body" sz="quarter" idx="15"/>
          </p:nvPr>
        </p:nvSpPr>
        <p:spPr/>
        <p:txBody>
          <a:bodyPr/>
          <a:lstStyle/>
          <a:p>
            <a:endParaRPr lang="en-US"/>
          </a:p>
        </p:txBody>
      </p:sp>
      <p:sp>
        <p:nvSpPr>
          <p:cNvPr id="6" name="Text Placeholder 5">
            <a:extLst>
              <a:ext uri="{FF2B5EF4-FFF2-40B4-BE49-F238E27FC236}">
                <a16:creationId xmlns:a16="http://schemas.microsoft.com/office/drawing/2014/main" id="{9A59765B-D600-484A-B319-AAA3DA6C1B67}"/>
              </a:ext>
            </a:extLst>
          </p:cNvPr>
          <p:cNvSpPr>
            <a:spLocks noGrp="1"/>
          </p:cNvSpPr>
          <p:nvPr>
            <p:ph type="body" sz="quarter" idx="16"/>
          </p:nvPr>
        </p:nvSpPr>
        <p:spPr/>
        <p:txBody>
          <a:bodyPr/>
          <a:lstStyle/>
          <a:p>
            <a:endParaRPr lang="en-US"/>
          </a:p>
        </p:txBody>
      </p:sp>
      <p:sp>
        <p:nvSpPr>
          <p:cNvPr id="7" name="Text Placeholder 6">
            <a:extLst>
              <a:ext uri="{FF2B5EF4-FFF2-40B4-BE49-F238E27FC236}">
                <a16:creationId xmlns:a16="http://schemas.microsoft.com/office/drawing/2014/main" id="{5310728E-550B-834F-8B8E-FCA19F2D8467}"/>
              </a:ext>
            </a:extLst>
          </p:cNvPr>
          <p:cNvSpPr>
            <a:spLocks noGrp="1"/>
          </p:cNvSpPr>
          <p:nvPr>
            <p:ph type="body" sz="quarter" idx="17"/>
          </p:nvPr>
        </p:nvSpPr>
        <p:spPr/>
        <p:txBody>
          <a:bodyPr/>
          <a:lstStyle/>
          <a:p>
            <a:endParaRPr lang="en-US"/>
          </a:p>
        </p:txBody>
      </p:sp>
      <p:sp>
        <p:nvSpPr>
          <p:cNvPr id="8" name="Text Placeholder 7">
            <a:extLst>
              <a:ext uri="{FF2B5EF4-FFF2-40B4-BE49-F238E27FC236}">
                <a16:creationId xmlns:a16="http://schemas.microsoft.com/office/drawing/2014/main" id="{D375C56B-1ACF-5844-9793-012344A01769}"/>
              </a:ext>
            </a:extLst>
          </p:cNvPr>
          <p:cNvSpPr>
            <a:spLocks noGrp="1"/>
          </p:cNvSpPr>
          <p:nvPr>
            <p:ph type="body" sz="quarter" idx="18"/>
          </p:nvPr>
        </p:nvSpPr>
        <p:spPr/>
        <p:txBody>
          <a:bodyPr/>
          <a:lstStyle/>
          <a:p>
            <a:endParaRPr lang="en-US"/>
          </a:p>
        </p:txBody>
      </p:sp>
      <p:sp>
        <p:nvSpPr>
          <p:cNvPr id="9" name="Text Placeholder 8">
            <a:extLst>
              <a:ext uri="{FF2B5EF4-FFF2-40B4-BE49-F238E27FC236}">
                <a16:creationId xmlns:a16="http://schemas.microsoft.com/office/drawing/2014/main" id="{458380C5-D09C-E148-9B83-BF764DDF5279}"/>
              </a:ext>
            </a:extLst>
          </p:cNvPr>
          <p:cNvSpPr>
            <a:spLocks noGrp="1"/>
          </p:cNvSpPr>
          <p:nvPr>
            <p:ph type="body" sz="quarter" idx="19"/>
          </p:nvPr>
        </p:nvSpPr>
        <p:spPr/>
        <p:txBody>
          <a:bodyPr/>
          <a:lstStyle/>
          <a:p>
            <a:endParaRPr lang="en-US"/>
          </a:p>
        </p:txBody>
      </p:sp>
    </p:spTree>
    <p:extLst>
      <p:ext uri="{BB962C8B-B14F-4D97-AF65-F5344CB8AC3E}">
        <p14:creationId xmlns:p14="http://schemas.microsoft.com/office/powerpoint/2010/main" val="24648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D0196B6-C62E-094F-988E-0BEE8DC58858}"/>
              </a:ext>
            </a:extLst>
          </p:cNvPr>
          <p:cNvSpPr>
            <a:spLocks noGrp="1"/>
          </p:cNvSpPr>
          <p:nvPr>
            <p:ph type="pic" sz="quarter" idx="13"/>
          </p:nvPr>
        </p:nvSpPr>
        <p:spPr/>
      </p:sp>
      <p:sp>
        <p:nvSpPr>
          <p:cNvPr id="3" name="Text Placeholder 2">
            <a:extLst>
              <a:ext uri="{FF2B5EF4-FFF2-40B4-BE49-F238E27FC236}">
                <a16:creationId xmlns:a16="http://schemas.microsoft.com/office/drawing/2014/main" id="{920D9CC3-8E14-4E48-8B2E-2A3D2C32C7E3}"/>
              </a:ext>
            </a:extLst>
          </p:cNvPr>
          <p:cNvSpPr>
            <a:spLocks noGrp="1"/>
          </p:cNvSpPr>
          <p:nvPr>
            <p:ph type="body" sz="quarter" idx="14"/>
          </p:nvPr>
        </p:nvSpPr>
        <p:spPr/>
        <p:txBody>
          <a:bodyPr/>
          <a:lstStyle/>
          <a:p>
            <a:endParaRPr lang="en-US"/>
          </a:p>
        </p:txBody>
      </p:sp>
      <p:sp>
        <p:nvSpPr>
          <p:cNvPr id="4" name="Text Placeholder 3">
            <a:extLst>
              <a:ext uri="{FF2B5EF4-FFF2-40B4-BE49-F238E27FC236}">
                <a16:creationId xmlns:a16="http://schemas.microsoft.com/office/drawing/2014/main" id="{81F1D5E9-E51E-DB43-B34E-92CD406B358E}"/>
              </a:ext>
            </a:extLst>
          </p:cNvPr>
          <p:cNvSpPr>
            <a:spLocks noGrp="1"/>
          </p:cNvSpPr>
          <p:nvPr>
            <p:ph type="body" sz="quarter" idx="20"/>
          </p:nvPr>
        </p:nvSpPr>
        <p:spPr/>
        <p:txBody>
          <a:bodyPr/>
          <a:lstStyle/>
          <a:p>
            <a:endParaRPr lang="en-US"/>
          </a:p>
        </p:txBody>
      </p:sp>
      <p:sp>
        <p:nvSpPr>
          <p:cNvPr id="5" name="Text Placeholder 4">
            <a:extLst>
              <a:ext uri="{FF2B5EF4-FFF2-40B4-BE49-F238E27FC236}">
                <a16:creationId xmlns:a16="http://schemas.microsoft.com/office/drawing/2014/main" id="{7AB8B609-1493-DE42-8C7F-200830E21C2A}"/>
              </a:ext>
            </a:extLst>
          </p:cNvPr>
          <p:cNvSpPr>
            <a:spLocks noGrp="1"/>
          </p:cNvSpPr>
          <p:nvPr>
            <p:ph type="body" sz="quarter" idx="21"/>
          </p:nvPr>
        </p:nvSpPr>
        <p:spPr/>
        <p:txBody>
          <a:bodyPr/>
          <a:lstStyle/>
          <a:p>
            <a:endParaRPr lang="en-US"/>
          </a:p>
        </p:txBody>
      </p:sp>
      <p:sp>
        <p:nvSpPr>
          <p:cNvPr id="6" name="Picture Placeholder 5">
            <a:extLst>
              <a:ext uri="{FF2B5EF4-FFF2-40B4-BE49-F238E27FC236}">
                <a16:creationId xmlns:a16="http://schemas.microsoft.com/office/drawing/2014/main" id="{B89E4C27-5A30-1B4B-93EC-CFC6C4FCEDD1}"/>
              </a:ext>
            </a:extLst>
          </p:cNvPr>
          <p:cNvSpPr>
            <a:spLocks noGrp="1"/>
          </p:cNvSpPr>
          <p:nvPr>
            <p:ph type="pic" sz="quarter" idx="22"/>
          </p:nvPr>
        </p:nvSpPr>
        <p:spPr/>
      </p:sp>
    </p:spTree>
    <p:extLst>
      <p:ext uri="{BB962C8B-B14F-4D97-AF65-F5344CB8AC3E}">
        <p14:creationId xmlns:p14="http://schemas.microsoft.com/office/powerpoint/2010/main" val="12427048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F30C0282-DF9C-CE4E-9CA1-5B3D6B6BBA71}" vid="{E5F788C6-DE5C-3249-A212-FD5C4BF8E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0</Words>
  <Application>Microsoft Office PowerPoint</Application>
  <PresentationFormat>Letter Paper (8.5x11 in)</PresentationFormat>
  <Paragraphs>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Sutterlin, Jane Elizabeth</dc:creator>
  <cp:lastModifiedBy>donna fick</cp:lastModifiedBy>
  <cp:revision>1</cp:revision>
  <dcterms:created xsi:type="dcterms:W3CDTF">2021-09-14T19:41:13Z</dcterms:created>
  <dcterms:modified xsi:type="dcterms:W3CDTF">2021-09-16T16:20:42Z</dcterms:modified>
</cp:coreProperties>
</file>